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</p:sldIdLst>
  <p:sldSz cx="10080625" cy="7559675"/>
  <p:notesSz cx="7559675" cy="10691813"/>
  <p:defaultTextStyle>
    <a:defPPr>
      <a:defRPr lang="it-IT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0" y="-84"/>
      </p:cViewPr>
      <p:guideLst>
        <p:guide orient="horz" pos="2381"/>
        <p:guide pos="3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defTabSz="-635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it-IT" sz="14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defTabSz="-635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it-IT" sz="14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defTabSz="-635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endParaRPr lang="it-IT" sz="14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defTabSz="-635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pPr>
            <a:fld id="{1CD00A62-4C45-4BCF-8E38-A68D70C3344C}" type="slidenum">
              <a:rPr/>
              <a:t>‹N›</a:t>
            </a:fld>
            <a:endParaRPr lang="it-IT" sz="1400" b="0" i="0" u="none" strike="noStrike" kern="1200">
              <a:ln>
                <a:noFill/>
              </a:ln>
              <a:latin typeface="Arial" panose="020B0604020202020204" pitchFamily="18"/>
              <a:ea typeface="Microsoft YaHei" panose="020B0503020204020204" pitchFamily="2" charset="-122"/>
              <a:cs typeface="Arial" panose="020B0604020202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06710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defTabSz="-635" rtl="0" hangingPunct="0">
              <a:buNone/>
              <a:defRPr lang="it-IT" sz="14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defTabSz="-635" rtl="0" hangingPunct="0">
              <a:buNone/>
              <a:defRPr lang="it-IT" sz="14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defTabSz="-635" rtl="0" hangingPunct="0">
              <a:buNone/>
              <a:defRPr lang="it-IT" sz="14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defTabSz="-635" rtl="0" hangingPunct="0">
              <a:buNone/>
              <a:defRPr lang="it-IT" sz="1400" kern="1200">
                <a:latin typeface="Times New Roman" panose="02020603050405020304" pitchFamily="18"/>
                <a:ea typeface="Lucida Sans Unicode" panose="020B0602030504020204" pitchFamily="2"/>
                <a:cs typeface="Tahoma" panose="020B0604030504040204" pitchFamily="2"/>
              </a:defRPr>
            </a:lvl1pPr>
          </a:lstStyle>
          <a:p>
            <a:pPr lvl="0"/>
            <a:fld id="{01FD4818-388E-43EC-86F1-71876F3491E6}" type="slidenum">
              <a:r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66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marR="0" indent="-215900" defTabSz="-635" rtl="0" hangingPunct="0">
      <a:defRPr lang="it-IT" sz="2000" b="0" i="0" u="none" strike="noStrike" kern="1200">
        <a:ln>
          <a:noFill/>
        </a:ln>
        <a:latin typeface="Arial" panose="020B0604020202020204" pitchFamily="18"/>
        <a:ea typeface="Microsoft YaHei" panose="020B0503020204020204" pitchFamily="2" charset="-122"/>
        <a:cs typeface="Arial" panose="020B0604020202020204" pitchFamily="18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 hasCustomPrompt="1"/>
          </p:nvPr>
        </p:nvSpPr>
        <p:spPr>
          <a:xfrm>
            <a:off x="504031" y="4078349"/>
            <a:ext cx="9156568" cy="1259946"/>
          </a:xfrm>
        </p:spPr>
        <p:txBody>
          <a:bodyPr>
            <a:noAutofit/>
          </a:bodyPr>
          <a:lstStyle>
            <a:lvl1pPr marL="0" indent="0" algn="ctr">
              <a:buNone/>
              <a:defRPr sz="2400" spc="110" baseline="0">
                <a:solidFill>
                  <a:schemeClr val="tx2"/>
                </a:solidFill>
              </a:defRPr>
            </a:lvl1pPr>
            <a:lvl2pPr marL="504190" indent="0" algn="ctr">
              <a:buNone/>
            </a:lvl2pPr>
            <a:lvl3pPr marL="1007745" indent="0" algn="ctr">
              <a:buNone/>
            </a:lvl3pPr>
            <a:lvl4pPr marL="1511935" indent="0" algn="ctr">
              <a:buNone/>
            </a:lvl4pPr>
            <a:lvl5pPr marL="2016125" indent="0" algn="ctr">
              <a:buNone/>
            </a:lvl5pPr>
            <a:lvl6pPr marL="2519680" indent="0" algn="ctr">
              <a:buNone/>
            </a:lvl6pPr>
            <a:lvl7pPr marL="3023870" indent="0" algn="ctr">
              <a:buNone/>
            </a:lvl7pPr>
            <a:lvl8pPr marL="3528060" indent="0" algn="ctr">
              <a:buNone/>
            </a:lvl8pPr>
            <a:lvl9pPr marL="4031615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 hasCustomPrompt="1"/>
          </p:nvPr>
        </p:nvSpPr>
        <p:spPr>
          <a:xfrm>
            <a:off x="504031" y="1580424"/>
            <a:ext cx="9156568" cy="2183906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61354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19087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5005418" y="3887095"/>
            <a:ext cx="50403" cy="5039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9D82C72-EAEC-4DAB-853D-32AF8F52CB1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856478-DBC1-4258-A701-AA16279AC5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F7AF39-2C94-463B-9D80-90C313D287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 hasCustomPrompt="1"/>
          </p:nvPr>
        </p:nvSpPr>
        <p:spPr>
          <a:xfrm>
            <a:off x="504031" y="1679928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lvl="0"/>
            <a:fld id="{E91B6319-ED79-46D4-A2D9-81D3C71C6046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E9E15D-F692-4E72-ACDA-8E9BD5630FDD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56047" y="3863834"/>
            <a:ext cx="8736542" cy="151193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56047" y="5466229"/>
            <a:ext cx="8736542" cy="1085489"/>
          </a:xfrm>
        </p:spPr>
        <p:txBody>
          <a:bodyPr anchor="t"/>
          <a:lstStyle>
            <a:lvl1pPr marL="0" indent="0">
              <a:buNone/>
              <a:defRPr sz="2200" spc="110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756047" y="5420074"/>
            <a:ext cx="8736542" cy="474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1C9D58-934E-43B4-B073-E5AFB653400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 hasCustomPrompt="1"/>
          </p:nvPr>
        </p:nvSpPr>
        <p:spPr>
          <a:xfrm>
            <a:off x="504031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 hasCustomPrompt="1"/>
          </p:nvPr>
        </p:nvSpPr>
        <p:spPr>
          <a:xfrm>
            <a:off x="5124317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BFCDC7-7F51-4712-9B24-8DD5DFE5DE6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04031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 hasCustomPrompt="1"/>
          </p:nvPr>
        </p:nvSpPr>
        <p:spPr>
          <a:xfrm>
            <a:off x="504031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 hasCustomPrompt="1"/>
          </p:nvPr>
        </p:nvSpPr>
        <p:spPr>
          <a:xfrm>
            <a:off x="5126068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04031" y="171353"/>
            <a:ext cx="9072563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 hasCustomPrompt="1"/>
          </p:nvPr>
        </p:nvSpPr>
        <p:spPr>
          <a:xfrm>
            <a:off x="5124318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620608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241925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8EFCAD-6328-4FBC-830F-CED347EB97C0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A27ED5-1902-4322-9D66-7A7C77D19C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 hasCustomPrompt="1"/>
          </p:nvPr>
        </p:nvSpPr>
        <p:spPr>
          <a:xfrm>
            <a:off x="504031" y="503978"/>
            <a:ext cx="6888427" cy="6299729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 hasCustomPrompt="1"/>
          </p:nvPr>
        </p:nvSpPr>
        <p:spPr>
          <a:xfrm>
            <a:off x="7476463" y="1763924"/>
            <a:ext cx="2187496" cy="4115823"/>
          </a:xfrm>
        </p:spPr>
        <p:txBody>
          <a:bodyPr tIns="50397" bIns="50397" anchor="t" anchorCtr="0"/>
          <a:lstStyle>
            <a:lvl1pPr marL="0" indent="0">
              <a:lnSpc>
                <a:spcPct val="125000"/>
              </a:lnSpc>
              <a:spcAft>
                <a:spcPts val="11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 hasCustomPrompt="1"/>
          </p:nvPr>
        </p:nvSpPr>
        <p:spPr>
          <a:xfrm>
            <a:off x="7476464" y="503979"/>
            <a:ext cx="2184135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41E7560C-F0C7-42BE-8E56-D2EE25DE2AC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lvl="0"/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308453" y="503979"/>
            <a:ext cx="2268141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04031" y="503979"/>
            <a:ext cx="6636411" cy="613173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7308453" y="1763924"/>
            <a:ext cx="2268141" cy="4871791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00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9CC01F4-BC6F-4A57-9B79-0783A5DC78E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504031" y="1595932"/>
            <a:ext cx="9072563" cy="515702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6384396" y="6838394"/>
            <a:ext cx="2856177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352146" y="6838394"/>
            <a:ext cx="3948245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9272075" y="6813993"/>
            <a:ext cx="672042" cy="503978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pPr lvl="0"/>
            <a:fld id="{FDF7AF39-2C94-463B-9D80-90C313D2874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43942"/>
          </a:xfrm>
          <a:prstGeom prst="rect">
            <a:avLst/>
          </a:prstGeom>
          <a:ln w="6350" cap="rnd">
            <a:noFill/>
          </a:ln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lang="en-US" sz="4600" b="0" kern="1200" spc="-11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02260" indent="-302260" algn="l" rtl="0" eaLnBrk="1" latinLnBrk="0" hangingPunct="1">
        <a:spcBef>
          <a:spcPts val="660"/>
        </a:spcBef>
        <a:buClr>
          <a:schemeClr val="accent2"/>
        </a:buClr>
        <a:buSzPct val="85000"/>
        <a:buFont typeface="Wingdings 2" panose="05020102010507070707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485" indent="-302260" algn="l" rtl="0" eaLnBrk="1" latinLnBrk="0" hangingPunct="1">
        <a:spcBef>
          <a:spcPts val="33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08710" indent="-252095" algn="l" rtl="0" eaLnBrk="1" latinLnBrk="0" hangingPunct="1">
        <a:spcBef>
          <a:spcPts val="33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10970" indent="-252095" algn="l" rtl="0" eaLnBrk="1" latinLnBrk="0" hangingPunct="1">
        <a:spcBef>
          <a:spcPts val="33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230" indent="-252095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6125" indent="-252095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420" indent="-201295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9680" indent="-201295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1940" indent="-201295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37790" y="-252611"/>
            <a:ext cx="9072563" cy="12620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RAPPORTO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4825" y="971525"/>
            <a:ext cx="9575800" cy="4181475"/>
          </a:xfrm>
        </p:spPr>
        <p:txBody>
          <a:bodyPr/>
          <a:lstStyle>
            <a:def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defPPr>
            <a:lvl1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1pPr>
            <a:lvl2pPr marL="864235" marR="0" lvl="1" indent="-323850"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2pPr>
            <a:lvl3pPr marL="1296035" marR="0" lvl="2" indent="-28829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3pPr>
            <a:lvl4pPr marL="1727835" marR="0" lvl="3" indent="-215900"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4pPr>
            <a:lvl5pPr marL="2160270" marR="0" lvl="4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5pPr>
            <a:lvl6pPr marL="2592070" marR="0" lvl="5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6pPr>
            <a:lvl7pPr marL="3023870" marR="0" lvl="6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7pPr>
            <a:lvl8pPr marL="3456305" marR="0" lvl="7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8pPr>
            <a:lvl9pPr marL="3888105" marR="0" lvl="8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9pPr>
          </a:lstStyle>
          <a:p>
            <a:pPr lvl="0">
              <a:buNone/>
            </a:pPr>
            <a:r>
              <a:rPr lang="it-IT" dirty="0"/>
              <a:t> </a:t>
            </a:r>
            <a:r>
              <a:rPr lang="it-IT" i="1" dirty="0">
                <a:solidFill>
                  <a:srgbClr val="070601"/>
                </a:solidFill>
                <a:latin typeface="Bell MT" panose="02020503060305020303" pitchFamily="18" charset="0"/>
              </a:rPr>
              <a:t>l'amicizia tra donne, non solo esiste, ma è </a:t>
            </a: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essenziale…</a:t>
            </a:r>
            <a:endParaRPr lang="it-IT" i="1" dirty="0">
              <a:solidFill>
                <a:srgbClr val="070601"/>
              </a:solidFill>
              <a:latin typeface="Bell MT" panose="02020503060305020303" pitchFamily="18" charset="0"/>
            </a:endParaRPr>
          </a:p>
          <a:p>
            <a:pPr lvl="0" algn="just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amicizia </a:t>
            </a:r>
            <a:r>
              <a:rPr lang="it-IT" i="1" dirty="0">
                <a:solidFill>
                  <a:srgbClr val="070601"/>
                </a:solidFill>
                <a:latin typeface="Bell MT" panose="02020503060305020303" pitchFamily="18" charset="0"/>
              </a:rPr>
              <a:t>non intesa come quotidianit</a:t>
            </a:r>
            <a:r>
              <a:rPr lang="it-IT" sz="2800" i="1" dirty="0">
                <a:solidFill>
                  <a:srgbClr val="070601"/>
                </a:solidFill>
                <a:latin typeface="Bell MT" panose="02020503060305020303" pitchFamily="18" charset="0"/>
              </a:rPr>
              <a:t>à</a:t>
            </a:r>
            <a:r>
              <a:rPr lang="it-IT" i="1" dirty="0">
                <a:solidFill>
                  <a:srgbClr val="070601"/>
                </a:solidFill>
                <a:latin typeface="Bell MT" panose="02020503060305020303" pitchFamily="18" charset="0"/>
              </a:rPr>
              <a:t>, ma nel senso che </a:t>
            </a: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tu</a:t>
            </a:r>
          </a:p>
          <a:p>
            <a:pPr lvl="0" algn="just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sai di </a:t>
            </a:r>
            <a:r>
              <a:rPr lang="it-IT" i="1" dirty="0">
                <a:solidFill>
                  <a:srgbClr val="070601"/>
                </a:solidFill>
                <a:latin typeface="Bell MT" panose="02020503060305020303" pitchFamily="18" charset="0"/>
              </a:rPr>
              <a:t>poter contare su una persona nel momento del bisogno. </a:t>
            </a:r>
            <a:endParaRPr lang="it-IT" i="1" dirty="0" smtClean="0">
              <a:solidFill>
                <a:srgbClr val="070601"/>
              </a:solidFill>
              <a:latin typeface="Bell MT" panose="02020503060305020303" pitchFamily="18" charset="0"/>
            </a:endParaRPr>
          </a:p>
          <a:p>
            <a:pPr lvl="0" algn="just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…e </a:t>
            </a:r>
            <a:r>
              <a:rPr lang="it-IT" i="1" dirty="0">
                <a:solidFill>
                  <a:srgbClr val="070601"/>
                </a:solidFill>
                <a:latin typeface="Bell MT" panose="02020503060305020303" pitchFamily="18" charset="0"/>
              </a:rPr>
              <a:t>che questo qualcuno sappia che tu ci sei.</a:t>
            </a:r>
          </a:p>
          <a:p>
            <a:pPr lvl="0">
              <a:buNone/>
            </a:pPr>
            <a:endParaRPr lang="it-IT" i="1" dirty="0"/>
          </a:p>
          <a:p>
            <a:pPr lvl="0">
              <a:buNone/>
            </a:pP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3680" y="5238360"/>
            <a:ext cx="9940320" cy="603360"/>
          </a:xfrm>
          <a:prstGeom prst="rect">
            <a:avLst/>
          </a:prstGeom>
          <a:noFill/>
          <a:ln>
            <a:noFill/>
          </a:ln>
        </p:spPr>
        <p:txBody>
          <a:bodyPr vert="horz" wrap="none" lIns="89991" tIns="44996" rIns="89991" bIns="44996" anchorCtr="0" compatLnSpc="0"/>
          <a:lstStyle/>
          <a:p>
            <a:pPr hangingPunct="0">
              <a:defRPr sz="3200" i="1"/>
            </a:pPr>
            <a:r>
              <a:rPr lang="it-IT" sz="3200" i="1"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>
          <a:xfrm>
            <a:off x="2303998" y="4058557"/>
            <a:ext cx="5360041" cy="321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Moscaburro - For Anja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769" y="6804173"/>
            <a:ext cx="465584" cy="46558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431800" y="1066036"/>
            <a:ext cx="9433048" cy="7221676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endParaRPr lang="it-IT" i="1" dirty="0" smtClean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Cristina, libraia diffidente e fredda, ha un'età indefinita  tra settanta e ottant’anni</a:t>
            </a:r>
          </a:p>
          <a:p>
            <a:pPr marL="0" indent="0" algn="ctr">
              <a:buNone/>
            </a:pP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...è ebrea di origine tedesca ma nata a Roma...</a:t>
            </a:r>
          </a:p>
          <a:p>
            <a:pPr marL="0" indent="0" algn="ctr">
              <a:buNone/>
            </a:pP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Anna, 27 anni frivola, impulsiva, a tratti indisponente, </a:t>
            </a: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non </a:t>
            </a: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si è mai messa in discussione...</a:t>
            </a:r>
          </a:p>
          <a:p>
            <a:pPr marL="0" indent="0" algn="ctr">
              <a:buNone/>
            </a:pP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«No, non ce l’ho con lei ma Cristina è proprio pesante. Riesce a stare zitta senza dire una </a:t>
            </a: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parola per ore…         </a:t>
            </a:r>
          </a:p>
          <a:p>
            <a:pPr marL="0" indent="0" algn="ctr">
              <a:buNone/>
            </a:pP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Lei </a:t>
            </a: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non </a:t>
            </a: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vive </a:t>
            </a:r>
            <a:r>
              <a:rPr lang="it-IT" sz="30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nel presente, si lascia vivere. Ritrova la sua dimensione nel passato, di cui è custode gelosa, accompagnata da quella solitudine a cui non può  rinunciare »  </a:t>
            </a:r>
            <a:endParaRPr lang="it-IT" sz="3000" i="1" dirty="0">
              <a:solidFill>
                <a:srgbClr val="070601"/>
              </a:solidFill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70024" y="415792"/>
            <a:ext cx="5583039" cy="652115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 lvl="0"/>
            <a:r>
              <a:rPr lang="it-IT" sz="3600" i="1" dirty="0">
                <a:solidFill>
                  <a:srgbClr val="070601"/>
                </a:solidFill>
                <a:latin typeface="Bell MT" panose="02020503060305020303" pitchFamily="18" charset="0"/>
              </a:rPr>
              <a:t>Roma,1° giorno, febbraio 2005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431800" y="611485"/>
            <a:ext cx="9070975" cy="6624736"/>
          </a:xfrm>
        </p:spPr>
        <p:txBody>
          <a:bodyPr>
            <a:normAutofit/>
          </a:bodyPr>
          <a:lstStyle>
            <a:def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defPPr>
            <a:lvl1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1pPr>
            <a:lvl2pPr marL="864235" marR="0" lvl="1" indent="-323850"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2pPr>
            <a:lvl3pPr marL="1296035" marR="0" lvl="2" indent="-28829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3pPr>
            <a:lvl4pPr marL="1727835" marR="0" lvl="3" indent="-215900"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4pPr>
            <a:lvl5pPr marL="2160270" marR="0" lvl="4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5pPr>
            <a:lvl6pPr marL="2592070" marR="0" lvl="5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6pPr>
            <a:lvl7pPr marL="3023870" marR="0" lvl="6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7pPr>
            <a:lvl8pPr marL="3456305" marR="0" lvl="7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8pPr>
            <a:lvl9pPr marL="3888105" marR="0" lvl="8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9pPr>
          </a:lstStyle>
          <a:p>
            <a:pPr lvl="0" algn="ctr">
              <a:buNone/>
            </a:pPr>
            <a:r>
              <a:rPr lang="it-IT" sz="4400" i="1" dirty="0">
                <a:solidFill>
                  <a:srgbClr val="070601"/>
                </a:solidFill>
                <a:latin typeface="Bell MT" panose="02020503060305020303" pitchFamily="18" charset="0"/>
              </a:rPr>
              <a:t>Cristina e Anna sono due donne profondamente diverse, non solo nell'età ma anche nella differenza di approccio alla </a:t>
            </a:r>
            <a:r>
              <a:rPr lang="it-IT" sz="44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vita…</a:t>
            </a:r>
            <a:endParaRPr lang="it-IT" sz="4400" i="1" dirty="0">
              <a:solidFill>
                <a:srgbClr val="070601"/>
              </a:solidFill>
              <a:latin typeface="Bell MT" panose="02020503060305020303" pitchFamily="18" charset="0"/>
            </a:endParaRPr>
          </a:p>
          <a:p>
            <a:pPr lvl="0" algn="ctr">
              <a:buNone/>
            </a:pPr>
            <a:endParaRPr lang="it-IT" sz="4400" i="1" dirty="0" smtClean="0">
              <a:solidFill>
                <a:srgbClr val="070601"/>
              </a:solidFill>
              <a:latin typeface="Bell MT" panose="02020503060305020303" pitchFamily="18" charset="0"/>
            </a:endParaRPr>
          </a:p>
          <a:p>
            <a:pPr lvl="0" algn="ctr">
              <a:buNone/>
            </a:pPr>
            <a:r>
              <a:rPr lang="it-IT" sz="4400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Dalla loro differenza nascerà una grande amicizia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647824" y="683493"/>
            <a:ext cx="8351838" cy="5976937"/>
          </a:xfrm>
        </p:spPr>
        <p:txBody>
          <a:bodyPr>
            <a:normAutofit fontScale="92500" lnSpcReduction="10000"/>
          </a:bodyPr>
          <a:lstStyle>
            <a:def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defPPr>
            <a:lvl1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1pPr>
            <a:lvl2pPr marL="864235" marR="0" lvl="1" indent="-323850"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2pPr>
            <a:lvl3pPr marL="1296035" marR="0" lvl="2" indent="-28829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3pPr>
            <a:lvl4pPr marL="1727835" marR="0" lvl="3" indent="-215900"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4pPr>
            <a:lvl5pPr marL="2160270" marR="0" lvl="4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5pPr>
            <a:lvl6pPr marL="2592070" marR="0" lvl="5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6pPr>
            <a:lvl7pPr marL="3023870" marR="0" lvl="6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7pPr>
            <a:lvl8pPr marL="3456305" marR="0" lvl="7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8pPr>
            <a:lvl9pPr marL="3888105" marR="0" lvl="8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9pPr>
          </a:lstStyle>
          <a:p>
            <a:pPr lvl="0" algn="l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Roma, 20° giorno</a:t>
            </a:r>
          </a:p>
          <a:p>
            <a:pPr lvl="0" algn="ctr">
              <a:buNone/>
            </a:pPr>
            <a:endParaRPr lang="it-IT" i="1" dirty="0" smtClean="0">
              <a:solidFill>
                <a:srgbClr val="070601"/>
              </a:solidFill>
              <a:latin typeface="Bell MT" panose="02020503060305020303" pitchFamily="18" charset="0"/>
            </a:endParaRPr>
          </a:p>
          <a:p>
            <a:pPr lvl="0" algn="ctr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La diffidenza, tra me e la vecchietta, si è interrotta grazie alla complicità di una tazza di tè, dopo infinite settimane di silenzio, ostentato e reciproco…</a:t>
            </a:r>
          </a:p>
          <a:p>
            <a:pPr lvl="0" algn="ctr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………</a:t>
            </a:r>
          </a:p>
          <a:p>
            <a:pPr lvl="0" algn="ctr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Se guardo Cristina e me dall’esterno, vedo una salita diventata pianura…</a:t>
            </a:r>
          </a:p>
          <a:p>
            <a:pPr lvl="0" algn="ctr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E, quasi quasi, comincia a piacermi stare con lei.</a:t>
            </a:r>
          </a:p>
          <a:p>
            <a:pPr lvl="0" algn="ctr">
              <a:buNone/>
            </a:pPr>
            <a:r>
              <a:rPr lang="it-IT" i="1" dirty="0" smtClean="0">
                <a:solidFill>
                  <a:srgbClr val="070601"/>
                </a:solidFill>
                <a:latin typeface="Bell MT" panose="02020503060305020303" pitchFamily="18" charset="0"/>
              </a:rPr>
              <a:t>Quella rottura del lavoro in libreria mi sta regalando un’ amicizia inattesa…</a:t>
            </a:r>
            <a:endParaRPr lang="it-IT" i="1" dirty="0">
              <a:solidFill>
                <a:srgbClr val="070601"/>
              </a:solidFill>
            </a:endParaRPr>
          </a:p>
          <a:p>
            <a:pPr lvl="0">
              <a:buNone/>
            </a:pPr>
            <a:endParaRPr lang="it-IT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1008063" y="215900"/>
            <a:ext cx="9072562" cy="4989513"/>
          </a:xfrm>
        </p:spPr>
        <p:txBody>
          <a:bodyPr/>
          <a:lstStyle>
            <a:def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defPPr>
            <a:lvl1pPr marL="431800" marR="0" lvl="0" indent="-323850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1pPr>
            <a:lvl2pPr marL="864235" marR="0" lvl="1" indent="-323850"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2pPr>
            <a:lvl3pPr marL="1296035" marR="0" lvl="2" indent="-28829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3pPr>
            <a:lvl4pPr marL="1727835" marR="0" lvl="3" indent="-215900"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4pPr>
            <a:lvl5pPr marL="2160270" marR="0" lvl="4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5pPr>
            <a:lvl6pPr marL="2592070" marR="0" lvl="5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6pPr>
            <a:lvl7pPr marL="3023870" marR="0" lvl="6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7pPr>
            <a:lvl8pPr marL="3456305" marR="0" lvl="7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8pPr>
            <a:lvl9pPr marL="3888105" marR="0" lvl="8" indent="-215900"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anose="020B0604020202020204" pitchFamily="18"/>
                <a:ea typeface="Microsoft YaHei" panose="020B0503020204020204" pitchFamily="2" charset="-122"/>
                <a:cs typeface="Arial" panose="020B0604020202020204" pitchFamily="18"/>
              </a:defRPr>
            </a:lvl9pPr>
          </a:lstStyle>
          <a:p>
            <a:pPr lvl="0" algn="l">
              <a:buNone/>
            </a:pPr>
            <a:r>
              <a:rPr lang="it-IT" sz="4900" i="1" dirty="0">
                <a:solidFill>
                  <a:srgbClr val="070601"/>
                </a:solidFill>
                <a:latin typeface="Bell MT" panose="02020503060305020303" pitchFamily="18" charset="0"/>
              </a:rPr>
              <a:t>“Noi nei rapporti tra generazioni diverse viviamo  un grande arricchimento”</a:t>
            </a:r>
            <a:r>
              <a:rPr lang="it-IT" sz="4900" dirty="0">
                <a:solidFill>
                  <a:srgbClr val="070601"/>
                </a:solidFill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1297802" y="2591999"/>
            <a:ext cx="7558199" cy="4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Personalizzato 3">
      <a:dk1>
        <a:srgbClr val="E7BC29"/>
      </a:dk1>
      <a:lt1>
        <a:srgbClr val="E7BC29"/>
      </a:lt1>
      <a:dk2>
        <a:srgbClr val="FBEF59"/>
      </a:dk2>
      <a:lt2>
        <a:srgbClr val="E7BC29"/>
      </a:lt2>
      <a:accent1>
        <a:srgbClr val="B79214"/>
      </a:accent1>
      <a:accent2>
        <a:srgbClr val="E7BC29"/>
      </a:accent2>
      <a:accent3>
        <a:srgbClr val="E7BC29"/>
      </a:accent3>
      <a:accent4>
        <a:srgbClr val="935409"/>
      </a:accent4>
      <a:accent5>
        <a:srgbClr val="FBEF59"/>
      </a:accent5>
      <a:accent6>
        <a:srgbClr val="F3A447"/>
      </a:accent6>
      <a:hlink>
        <a:srgbClr val="DD7E0E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277</Words>
  <Application>Microsoft Office PowerPoint</Application>
  <PresentationFormat>Personalizzato</PresentationFormat>
  <Paragraphs>25</Paragraphs>
  <Slides>5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Carta</vt:lpstr>
      <vt:lpstr>IL RAPPORTO TRA DONNE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RAPPORTO TRA DONNE</dc:title>
  <dc:creator>CLASSE 1 E</dc:creator>
  <cp:lastModifiedBy>user</cp:lastModifiedBy>
  <cp:revision>18</cp:revision>
  <dcterms:created xsi:type="dcterms:W3CDTF">2017-05-22T10:06:00Z</dcterms:created>
  <dcterms:modified xsi:type="dcterms:W3CDTF">2017-05-24T10:40:36Z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