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63" r:id="rId6"/>
    <p:sldId id="264" r:id="rId7"/>
    <p:sldId id="270" r:id="rId8"/>
    <p:sldId id="269" r:id="rId9"/>
    <p:sldId id="27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94662" autoAdjust="0"/>
  </p:normalViewPr>
  <p:slideViewPr>
    <p:cSldViewPr>
      <p:cViewPr varScale="1">
        <p:scale>
          <a:sx n="70" d="100"/>
          <a:sy n="70" d="100"/>
        </p:scale>
        <p:origin x="16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E5F64-5DC8-4F83-AD84-0BB28DF53542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65F26-7ECE-4F1F-A031-77573A9EF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40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65F26-7ECE-4F1F-A031-77573A9EFF5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17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9059-30F9-4701-B94D-D4CA925E95E5}" type="datetimeFigureOut">
              <a:rPr lang="it-IT" smtClean="0"/>
              <a:t>27/05/2017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B4451-6C2C-4545-A5A7-06801AEA5D2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user\Downloads\Gam%20gam%20(Canzone%20ebraica)%20(1).mp3" TargetMode="External"/><Relationship Id="rId1" Type="http://schemas.microsoft.com/office/2007/relationships/media" Target="file:///C:\Users\user\Downloads\Gam%20gam%20(Canzone%20ebraica)%20(1).mp3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t-IT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L'Olocausto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>
            <a:normAutofit fontScale="70000" lnSpcReduction="20000"/>
          </a:bodyPr>
          <a:lstStyle/>
          <a:p>
            <a:endParaRPr lang="it-IT" dirty="0" smtClean="0">
              <a:solidFill>
                <a:schemeClr val="tx1"/>
              </a:solidFill>
            </a:endParaRP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L’ Olocausto aiuta a capire  che  cosa  si festeggia il 27 gennaio, giorno della memoria che si celebra ogni anno per non dimenticare la persecuzione degli ebrei. Durante il secondo conflitto mondiale i nazisti del terzo reich uccisero oltre 15 milioni di persone ritenute*indesiderabili* per la supremazia della razza tedesca. Dei 15 milioni di persone uccise, 6 milioni erano ebrei. I tedeschi sterminarono la razza ebraica perché rientrava nell’ ideologia razzista ed antisemita di Adolf Hitler che nel suo romanzo,*</a:t>
            </a:r>
            <a:r>
              <a:rPr lang="it-IT" i="1" dirty="0" err="1" smtClean="0">
                <a:solidFill>
                  <a:schemeClr val="tx1"/>
                </a:solidFill>
              </a:rPr>
              <a:t>Mein</a:t>
            </a:r>
            <a:r>
              <a:rPr lang="it-IT" i="1" dirty="0" smtClean="0">
                <a:solidFill>
                  <a:schemeClr val="tx1"/>
                </a:solidFill>
              </a:rPr>
              <a:t> </a:t>
            </a:r>
            <a:r>
              <a:rPr lang="it-IT" i="1" dirty="0" err="1" smtClean="0">
                <a:solidFill>
                  <a:schemeClr val="tx1"/>
                </a:solidFill>
              </a:rPr>
              <a:t>kampf</a:t>
            </a:r>
            <a:r>
              <a:rPr lang="it-IT" dirty="0" smtClean="0">
                <a:solidFill>
                  <a:schemeClr val="tx1"/>
                </a:solidFill>
              </a:rPr>
              <a:t>*(La mia battaglia), spiega il suo credo politico mondiale e la supremazia della razza ariana sopra a tutte le altre.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4000" b="1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Nei bambini l'orrore più grande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i="1" dirty="0" err="1"/>
              <a:t>Yoseph</a:t>
            </a:r>
            <a:r>
              <a:rPr lang="it-IT" altLang="en-US" i="1" dirty="0"/>
              <a:t> avrà avuto dieci anni o qualcosa di meno. Nel suo sguardo opaco vedevo la nostra fine, quella del popolo ebraico.....Ma come si fa a ridare luce agli occhi di un bambino solo e malnutrito in un campo di </a:t>
            </a:r>
            <a:r>
              <a:rPr lang="it-IT" altLang="en-US" i="1" dirty="0" smtClean="0"/>
              <a:t>concentramento</a:t>
            </a:r>
            <a:r>
              <a:rPr lang="it-IT" altLang="en-US" i="1" dirty="0"/>
              <a:t>?</a:t>
            </a:r>
          </a:p>
          <a:p>
            <a:endParaRPr lang="it-IT" altLang="en-US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33350"/>
            <a:ext cx="9105900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bambini olocausto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9210" y="1858010"/>
            <a:ext cx="6545580" cy="450024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en-US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Cosa c'è di </a:t>
            </a:r>
            <a:r>
              <a:rPr lang="it-IT" alt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peggio </a:t>
            </a:r>
            <a:r>
              <a:rPr lang="it-IT" altLang="en-US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 negare un futuro ad un bambino?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/>
              <a:t>I bimbi dovrebbero essere l'immagine della spensieratezza.</a:t>
            </a:r>
          </a:p>
          <a:p>
            <a:r>
              <a:rPr lang="it-IT" altLang="en-US"/>
              <a:t>....dovrebbero solo giocare ed abbandonarsi alla fantasia.</a:t>
            </a:r>
          </a:p>
          <a:p>
            <a:r>
              <a:rPr lang="it-IT" altLang="en-US"/>
              <a:t>....dovrebbero essere: FELICI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44170"/>
            <a:ext cx="7772400" cy="2054225"/>
          </a:xfrm>
        </p:spPr>
        <p:txBody>
          <a:bodyPr/>
          <a:lstStyle/>
          <a:p>
            <a:r>
              <a:rPr lang="it-IT" altLang="en-US" b="1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YOSEPH VIENE INVECE GASSATO</a:t>
            </a:r>
            <a:r>
              <a:rPr lang="it-IT" altLang="en-US"/>
              <a:t/>
            </a:r>
            <a:br>
              <a:rPr lang="it-IT" altLang="en-US"/>
            </a:br>
            <a:endParaRPr lang="it-IT" alt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1395" y="1959610"/>
            <a:ext cx="7077075" cy="40379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altLang="en-US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Lui si è avvicinato alla fine sorridendo. Credeva di tornare a casa, bello e pulito sotto la doccia, con il suo uccellino di terracotta stretto tra le mani. Quell'ultimo saluto sereno è rimasto dentro di me per sempre.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t-IT" altLang="en-US" b="1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La forza della musica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altLang="en-US" b="1"/>
              <a:t>La canzone “Gam Gam” veniva intonata dai    bambini ebraici nei campi di concentramento e per loro era un forte aiuto per andare avanti e per avere un po' di speranza. Il testo infatti riprende il quarto versetto del Salmo 23.</a:t>
            </a:r>
          </a:p>
          <a:p>
            <a:pPr marL="0" indent="0" algn="just">
              <a:buNone/>
            </a:pPr>
            <a:endParaRPr lang="it-IT" altLang="en-US" b="1"/>
          </a:p>
          <a:p>
            <a:pPr marL="0" indent="0" algn="just">
              <a:buNone/>
            </a:pPr>
            <a:endParaRPr lang="it-IT" altLang="en-US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t-IT" altLang="en-US" sz="4000" b="1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Gam Gam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>
                <a:sym typeface="+mn-ea"/>
              </a:rPr>
              <a:t>Gam-Gam-Gam Ki Elech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Be-Beghe Tzalmavet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Lo-Lo-Lo Ira Ra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Ki Atta Immadì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Gam-Gam-Gam Ki Elech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Be-Beghe Tzalmavet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Lo-Lo-Lo Ira Ra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Ki Atta Immadì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Shivtechà umishantechà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Hema-Hema yenachamuni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Shivtechà umishantechà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sym typeface="+mn-ea"/>
              </a:rPr>
              <a:t>Hema-Hema yenach</a:t>
            </a:r>
            <a:r>
              <a:rPr lang="en-US" sz="2400" b="1"/>
              <a:t>muni    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44008" y="1700808"/>
            <a:ext cx="4042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Anche</a:t>
            </a:r>
            <a:r>
              <a:rPr lang="en-US" sz="2800" b="1" dirty="0"/>
              <a:t> se </a:t>
            </a:r>
            <a:r>
              <a:rPr lang="en-US" sz="2800" b="1" dirty="0" err="1"/>
              <a:t>andassi</a:t>
            </a:r>
            <a:endParaRPr lang="en-US" sz="2800" b="1" dirty="0"/>
          </a:p>
          <a:p>
            <a:r>
              <a:rPr lang="en-US" sz="2800" b="1" dirty="0" err="1"/>
              <a:t>nella</a:t>
            </a:r>
            <a:r>
              <a:rPr lang="en-US" sz="2800" b="1" dirty="0"/>
              <a:t> </a:t>
            </a:r>
            <a:r>
              <a:rPr lang="en-US" sz="2800" b="1" dirty="0" err="1"/>
              <a:t>valle</a:t>
            </a:r>
            <a:r>
              <a:rPr lang="en-US" sz="2800" b="1" dirty="0"/>
              <a:t> </a:t>
            </a:r>
            <a:r>
              <a:rPr lang="en-US" sz="2800" b="1" dirty="0" err="1"/>
              <a:t>oscura</a:t>
            </a:r>
            <a:endParaRPr lang="en-US" sz="2800" b="1" dirty="0"/>
          </a:p>
          <a:p>
            <a:r>
              <a:rPr lang="en-US" sz="2800" b="1" dirty="0"/>
              <a:t>non </a:t>
            </a:r>
            <a:r>
              <a:rPr lang="en-US" sz="2800" b="1" dirty="0" err="1"/>
              <a:t>temerei</a:t>
            </a:r>
            <a:r>
              <a:rPr lang="en-US" sz="2800" b="1" dirty="0"/>
              <a:t> </a:t>
            </a:r>
            <a:r>
              <a:rPr lang="en-US" sz="2800" b="1" dirty="0" err="1"/>
              <a:t>nessun</a:t>
            </a:r>
            <a:r>
              <a:rPr lang="en-US" sz="2800" b="1" dirty="0"/>
              <a:t> male,</a:t>
            </a:r>
          </a:p>
          <a:p>
            <a:r>
              <a:rPr lang="en-US" sz="2800" b="1" dirty="0" err="1"/>
              <a:t>perché</a:t>
            </a:r>
            <a:r>
              <a:rPr lang="en-US" sz="2800" b="1" dirty="0"/>
              <a:t> </a:t>
            </a:r>
            <a:r>
              <a:rPr lang="en-US" sz="2800" b="1" dirty="0" err="1"/>
              <a:t>tu</a:t>
            </a:r>
            <a:r>
              <a:rPr lang="en-US" sz="2800" b="1" dirty="0"/>
              <a:t> </a:t>
            </a:r>
            <a:r>
              <a:rPr lang="en-US" sz="2800" b="1" dirty="0" err="1"/>
              <a:t>sei</a:t>
            </a:r>
            <a:r>
              <a:rPr lang="en-US" sz="2800" b="1" dirty="0"/>
              <a:t> </a:t>
            </a:r>
            <a:r>
              <a:rPr lang="en-US" sz="2800" b="1" dirty="0" err="1"/>
              <a:t>sempre</a:t>
            </a:r>
            <a:r>
              <a:rPr lang="en-US" sz="2800" b="1" dirty="0"/>
              <a:t> con me;</a:t>
            </a:r>
          </a:p>
          <a:p>
            <a:r>
              <a:rPr lang="en-US" sz="2800" b="1" dirty="0" err="1"/>
              <a:t>Perché</a:t>
            </a:r>
            <a:r>
              <a:rPr lang="en-US" sz="2800" b="1" dirty="0"/>
              <a:t> </a:t>
            </a:r>
            <a:r>
              <a:rPr lang="en-US" sz="2800" b="1" dirty="0" err="1"/>
              <a:t>tu</a:t>
            </a:r>
            <a:r>
              <a:rPr lang="en-US" sz="2800" b="1" dirty="0"/>
              <a:t> </a:t>
            </a:r>
            <a:r>
              <a:rPr lang="en-US" sz="2800" b="1" dirty="0" err="1"/>
              <a:t>sei</a:t>
            </a:r>
            <a:r>
              <a:rPr lang="en-US" sz="2800" b="1" dirty="0"/>
              <a:t> </a:t>
            </a:r>
            <a:r>
              <a:rPr lang="en-US" sz="2800" b="1" dirty="0" err="1"/>
              <a:t>il</a:t>
            </a:r>
            <a:r>
              <a:rPr lang="en-US" sz="2800" b="1" dirty="0"/>
              <a:t> </a:t>
            </a:r>
            <a:r>
              <a:rPr lang="en-US" sz="2800" b="1" dirty="0" err="1"/>
              <a:t>mio</a:t>
            </a:r>
            <a:r>
              <a:rPr lang="en-US" sz="2800" b="1" dirty="0"/>
              <a:t> </a:t>
            </a:r>
            <a:r>
              <a:rPr lang="en-US" sz="2800" b="1" dirty="0" err="1"/>
              <a:t>bastone</a:t>
            </a:r>
            <a:r>
              <a:rPr lang="en-US" sz="2800" b="1" dirty="0"/>
              <a:t>, </a:t>
            </a:r>
            <a:r>
              <a:rPr lang="en-US" sz="2800" b="1" dirty="0" err="1"/>
              <a:t>il</a:t>
            </a:r>
            <a:r>
              <a:rPr lang="en-US" sz="2800" b="1" dirty="0"/>
              <a:t> </a:t>
            </a:r>
            <a:r>
              <a:rPr lang="en-US" sz="2800" b="1" dirty="0" err="1"/>
              <a:t>mio</a:t>
            </a:r>
            <a:r>
              <a:rPr lang="en-US" sz="2800" b="1" dirty="0"/>
              <a:t> </a:t>
            </a:r>
            <a:r>
              <a:rPr lang="en-US" sz="2800" b="1" dirty="0" err="1"/>
              <a:t>supporto</a:t>
            </a:r>
            <a:r>
              <a:rPr lang="en-US" sz="2800" b="1" dirty="0"/>
              <a:t>,</a:t>
            </a:r>
          </a:p>
          <a:p>
            <a:r>
              <a:rPr lang="en-US" sz="2800" b="1" dirty="0"/>
              <a:t>Con </a:t>
            </a:r>
            <a:r>
              <a:rPr lang="en-US" sz="2800" b="1" dirty="0" err="1"/>
              <a:t>te</a:t>
            </a:r>
            <a:r>
              <a:rPr lang="en-US" sz="2800" b="1" dirty="0"/>
              <a:t> </a:t>
            </a:r>
            <a:r>
              <a:rPr lang="en-US" sz="2800" b="1" dirty="0" err="1"/>
              <a:t>io</a:t>
            </a:r>
            <a:r>
              <a:rPr lang="en-US" sz="2800" b="1" dirty="0"/>
              <a:t> mi </a:t>
            </a:r>
            <a:r>
              <a:rPr lang="en-US" sz="2800" b="1" dirty="0" err="1"/>
              <a:t>sento</a:t>
            </a:r>
            <a:r>
              <a:rPr lang="en-US" sz="2800" b="1" dirty="0"/>
              <a:t> tranquillo.</a:t>
            </a:r>
          </a:p>
          <a:p>
            <a:endParaRPr lang="it-IT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am gam (Canzone ebraica) (1).mp3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2120" y="3119120"/>
            <a:ext cx="619125" cy="619125"/>
          </a:xfrm>
          <a:prstGeom prst="rect">
            <a:avLst/>
          </a:prstGeom>
        </p:spPr>
      </p:pic>
      <p:pic>
        <p:nvPicPr>
          <p:cNvPr id="9" name="Content Placeholder 8" descr="giornata_della_memoria_00039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89610" y="975360"/>
            <a:ext cx="7604760" cy="452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0906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364</Words>
  <Application>Microsoft Office PowerPoint</Application>
  <PresentationFormat>Presentazione su schermo (4:3)</PresentationFormat>
  <Paragraphs>33</Paragraphs>
  <Slides>9</Slides>
  <Notes>1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L'Olocausto</vt:lpstr>
      <vt:lpstr>Nei bambini l'orrore più grande</vt:lpstr>
      <vt:lpstr>Presentazione standard di PowerPoint</vt:lpstr>
      <vt:lpstr>Presentazione standard di PowerPoint</vt:lpstr>
      <vt:lpstr>Cosa c'è di peggio di negare un futuro ad un bambino?</vt:lpstr>
      <vt:lpstr>YOSEPH VIENE INVECE GASSATO </vt:lpstr>
      <vt:lpstr>La forza della musica</vt:lpstr>
      <vt:lpstr>Gam Gam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Coscienza</dc:title>
  <dc:creator>user</dc:creator>
  <cp:lastModifiedBy>user</cp:lastModifiedBy>
  <cp:revision>41</cp:revision>
  <dcterms:created xsi:type="dcterms:W3CDTF">2017-05-09T07:56:00Z</dcterms:created>
  <dcterms:modified xsi:type="dcterms:W3CDTF">2017-05-27T14:27:23Z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